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Inter Tight" pitchFamily="2" charset="0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14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82" y="0"/>
            <a:ext cx="12205982" cy="68727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3886200" y="1575707"/>
            <a:ext cx="6604000" cy="1240972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ВОВЛЕЧЕННОСТЬ И РЕЗУЛЬТАТ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3886200" y="3602038"/>
            <a:ext cx="6604001" cy="1655762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algn="l"/>
            <a:r>
              <a:rPr lang="ru-RU" b="1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ФИО спикера</a:t>
            </a:r>
            <a:endParaRPr lang="en-US" b="1" dirty="0" smtClean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Кто такой, описание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Кто такой, описание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Кто такой, описание</a:t>
            </a:r>
          </a:p>
          <a:p>
            <a:pPr algn="l"/>
            <a:endParaRPr lang="ru-RU" sz="1800" dirty="0" smtClean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  <a:p>
            <a:pPr algn="l"/>
            <a:endParaRPr lang="ru-RU" sz="1800" b="1" dirty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253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485900" y="128015"/>
            <a:ext cx="6134100" cy="939802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1485900" y="1676400"/>
            <a:ext cx="10452100" cy="4324350"/>
          </a:xfr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 b="0" baseline="0"/>
            </a:lvl1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 если надо выделить основное- жирным</a:t>
            </a: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-1" y="-1103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74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485900" y="128015"/>
            <a:ext cx="9759950" cy="939802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85900" y="1435101"/>
            <a:ext cx="9861550" cy="4825918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l"/>
            <a:r>
              <a:rPr lang="ru-RU" sz="180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Образец текста</a:t>
            </a:r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-1" y="-1103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78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371600" y="128015"/>
            <a:ext cx="6299200" cy="939801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b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</a:br>
            <a:r>
              <a:rPr lang="ru-RU" dirty="0" err="1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1371600" y="1825625"/>
            <a:ext cx="4648200" cy="4351338"/>
          </a:xfrm>
        </p:spPr>
        <p:txBody>
          <a:bodyPr/>
          <a:lstStyle>
            <a:lvl1pPr algn="l">
              <a:defRPr sz="2800"/>
            </a:lvl1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4546600" cy="4351338"/>
          </a:xfrm>
        </p:spPr>
        <p:txBody>
          <a:bodyPr/>
          <a:lstStyle>
            <a:lvl1pPr algn="l">
              <a:defRPr sz="2800"/>
            </a:lvl1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0" y="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16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 userDrawn="1"/>
        </p:nvSpPr>
        <p:spPr>
          <a:xfrm>
            <a:off x="-1" y="-1103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436688" y="128015"/>
            <a:ext cx="9918700" cy="939803"/>
          </a:xfrm>
        </p:spPr>
        <p:txBody>
          <a:bodyPr/>
          <a:lstStyle/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436688" y="1690688"/>
            <a:ext cx="4560887" cy="823912"/>
          </a:xfrm>
        </p:spPr>
        <p:txBody>
          <a:bodyPr anchor="b"/>
          <a:lstStyle>
            <a:lvl1pPr marL="0" indent="0" algn="l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1436688" y="2505075"/>
            <a:ext cx="4560887" cy="3684588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800">
                <a:latin typeface="Inter Tight" pitchFamily="2" charset="0"/>
                <a:ea typeface="Inter Tight" pitchFamily="2" charset="0"/>
                <a:cs typeface="Inter Tight" pitchFamily="2" charset="0"/>
              </a:defRPr>
            </a:lvl1pPr>
            <a:lvl2pPr>
              <a:defRPr>
                <a:latin typeface="Inter Tight" pitchFamily="2" charset="0"/>
                <a:ea typeface="Inter Tight" pitchFamily="2" charset="0"/>
                <a:cs typeface="Inter Tight" pitchFamily="2" charset="0"/>
              </a:defRPr>
            </a:lvl2pPr>
            <a:lvl3pPr>
              <a:defRPr>
                <a:latin typeface="Inter Tight" pitchFamily="2" charset="0"/>
                <a:ea typeface="Inter Tight" pitchFamily="2" charset="0"/>
                <a:cs typeface="Inter Tight" pitchFamily="2" charset="0"/>
              </a:defRPr>
            </a:lvl3pPr>
            <a:lvl4pPr>
              <a:defRPr>
                <a:latin typeface="Inter Tight" pitchFamily="2" charset="0"/>
                <a:ea typeface="Inter Tight" pitchFamily="2" charset="0"/>
                <a:cs typeface="Inter Tight" pitchFamily="2" charset="0"/>
              </a:defRPr>
            </a:lvl4pPr>
            <a:lvl5pPr>
              <a:defRPr>
                <a:latin typeface="Inter Tight" pitchFamily="2" charset="0"/>
                <a:ea typeface="Inter Tight" pitchFamily="2" charset="0"/>
                <a:cs typeface="Inter Tight" pitchFamily="2" charset="0"/>
              </a:defRPr>
            </a:lvl5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endParaRPr lang="ru-RU" sz="1800" dirty="0" smtClean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  <a:p>
            <a:pPr algn="l"/>
            <a:endParaRPr lang="ru-RU" sz="1800" dirty="0" smtClean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  <a:p>
            <a:pPr algn="l"/>
            <a:endParaRPr lang="ru-RU" sz="1800" dirty="0" smtClean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 algn="l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800"/>
            </a:lvl1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endParaRPr lang="ru-RU" sz="1800" dirty="0" smtClean="0">
              <a:latin typeface="Inter Tight" pitchFamily="2" charset="0"/>
              <a:ea typeface="Inter Tight" pitchFamily="2" charset="0"/>
              <a:cs typeface="Inter Tight" pitchFamily="2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6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72402" y="128015"/>
            <a:ext cx="8385948" cy="939802"/>
          </a:xfrm>
        </p:spPr>
        <p:txBody>
          <a:bodyPr/>
          <a:lstStyle/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endParaRPr lang="ru-RU" dirty="0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-1" y="-1103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40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6" name="Прямоугольник 5"/>
          <p:cNvSpPr/>
          <p:nvPr userDrawn="1"/>
        </p:nvSpPr>
        <p:spPr>
          <a:xfrm>
            <a:off x="-1" y="-1103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7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30"/>
            <a:ext cx="12192001" cy="686903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572698" y="128016"/>
            <a:ext cx="7203909" cy="939802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ru-RU" dirty="0" smtClean="0">
                <a:solidFill>
                  <a:srgbClr val="6A14BE"/>
                </a:solidFill>
                <a:latin typeface="Gilroy ExtraBold" panose="00000900000000000000" pitchFamily="50" charset="-52"/>
              </a:rPr>
              <a:t>Заголовок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183188" y="1206863"/>
            <a:ext cx="6564312" cy="4662125"/>
          </a:xfrm>
        </p:spPr>
        <p:txBody>
          <a:bodyPr/>
          <a:lstStyle>
            <a:lvl1pPr algn="l"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572698" y="1206864"/>
            <a:ext cx="3199327" cy="46621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  <a:p>
            <a:pPr algn="l"/>
            <a:r>
              <a:rPr lang="ru-RU" sz="1800" dirty="0" smtClean="0">
                <a:latin typeface="Inter Tight" pitchFamily="2" charset="0"/>
                <a:ea typeface="Inter Tight" pitchFamily="2" charset="0"/>
                <a:cs typeface="Inter Tight" pitchFamily="2" charset="0"/>
              </a:rPr>
              <a:t>Текст</a:t>
            </a:r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-1" y="-11030"/>
            <a:ext cx="1161536" cy="6869030"/>
          </a:xfrm>
          <a:prstGeom prst="rect">
            <a:avLst/>
          </a:prstGeom>
          <a:solidFill>
            <a:srgbClr val="FE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6" y="128015"/>
            <a:ext cx="939802" cy="93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52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4800" y="365125"/>
            <a:ext cx="5543550" cy="27454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114800" y="3580946"/>
            <a:ext cx="5627716" cy="24198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не6</a:t>
            </a:r>
          </a:p>
          <a:p>
            <a:pPr lvl="1"/>
            <a:r>
              <a:rPr lang="ru-RU" dirty="0" err="1" smtClean="0"/>
              <a:t>укп</a:t>
            </a:r>
            <a:endParaRPr lang="ru-RU" dirty="0" smtClean="0"/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err="1" smtClean="0"/>
              <a:t>енгнг</a:t>
            </a:r>
            <a:endParaRPr lang="ru-RU" dirty="0" smtClean="0"/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808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6A14BE"/>
          </a:solidFill>
          <a:latin typeface="Gilroy ExtraBold" panose="00000900000000000000" pitchFamily="50" charset="-5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Inter Tight" pitchFamily="2" charset="0"/>
          <a:ea typeface="Inter Tight" pitchFamily="2" charset="0"/>
          <a:cs typeface="Inter Tight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Inter Tight" pitchFamily="2" charset="0"/>
          <a:ea typeface="Inter Tight" pitchFamily="2" charset="0"/>
          <a:cs typeface="Inter Tight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Inter Tight" pitchFamily="2" charset="0"/>
          <a:ea typeface="Inter Tight" pitchFamily="2" charset="0"/>
          <a:cs typeface="Inter Tight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Inter Tight" pitchFamily="2" charset="0"/>
          <a:ea typeface="Inter Tight" pitchFamily="2" charset="0"/>
          <a:cs typeface="Inter Tight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Inter Tight" pitchFamily="2" charset="0"/>
          <a:ea typeface="Inter Tight" pitchFamily="2" charset="0"/>
          <a:cs typeface="Inter Tight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4860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45230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Презентация2hhhhhhhhhhhhhh" id="{EFEDE285-B47E-4EF4-8BBE-EA7EE2C4CA19}" vid="{1604BF09-0B5B-47DC-AB5C-F7BEEF4663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Office PowerPoint</Application>
  <PresentationFormat>Широкоэкранный</PresentationFormat>
  <Paragraphs>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Inter Tight</vt:lpstr>
      <vt:lpstr>Calibri</vt:lpstr>
      <vt:lpstr>Arial</vt:lpstr>
      <vt:lpstr>Gilroy ExtraBold</vt:lpstr>
      <vt:lpstr>Тема Office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mark004</dc:creator>
  <cp:lastModifiedBy>mark004</cp:lastModifiedBy>
  <cp:revision>1</cp:revision>
  <dcterms:created xsi:type="dcterms:W3CDTF">2023-10-26T09:35:32Z</dcterms:created>
  <dcterms:modified xsi:type="dcterms:W3CDTF">2023-10-26T09:39:34Z</dcterms:modified>
</cp:coreProperties>
</file>